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284" r:id="rId5"/>
    <p:sldId id="286" r:id="rId6"/>
    <p:sldId id="287" r:id="rId7"/>
    <p:sldId id="261" r:id="rId8"/>
    <p:sldId id="288" r:id="rId9"/>
    <p:sldId id="294" r:id="rId10"/>
    <p:sldId id="29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EBE8"/>
    <a:srgbClr val="ECC4BF"/>
    <a:srgbClr val="E9C46A"/>
    <a:srgbClr val="97EFD3"/>
    <a:srgbClr val="F15574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99" autoAdjust="0"/>
  </p:normalViewPr>
  <p:slideViewPr>
    <p:cSldViewPr snapToGrid="0" snapToObjects="1" showGuides="1">
      <p:cViewPr varScale="1">
        <p:scale>
          <a:sx n="85" d="100"/>
          <a:sy n="85" d="100"/>
        </p:scale>
        <p:origin x="590" y="6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shwarya kadam" userId="551757d2b3c60c60" providerId="LiveId" clId="{D6B212D2-4F3A-442B-845D-82C800C7C3CB}"/>
    <pc:docChg chg="undo redo custSel delSld modSld">
      <pc:chgData name="aishwarya kadam" userId="551757d2b3c60c60" providerId="LiveId" clId="{D6B212D2-4F3A-442B-845D-82C800C7C3CB}" dt="2023-06-12T17:12:31.058" v="681" actId="313"/>
      <pc:docMkLst>
        <pc:docMk/>
      </pc:docMkLst>
      <pc:sldChg chg="addSp delSp modSp mod">
        <pc:chgData name="aishwarya kadam" userId="551757d2b3c60c60" providerId="LiveId" clId="{D6B212D2-4F3A-442B-845D-82C800C7C3CB}" dt="2023-06-12T16:59:39.459" v="373" actId="5793"/>
        <pc:sldMkLst>
          <pc:docMk/>
          <pc:sldMk cId="2831084956" sldId="261"/>
        </pc:sldMkLst>
        <pc:spChg chg="mod">
          <ac:chgData name="aishwarya kadam" userId="551757d2b3c60c60" providerId="LiveId" clId="{D6B212D2-4F3A-442B-845D-82C800C7C3CB}" dt="2023-06-12T16:30:19.066" v="167" actId="20577"/>
          <ac:spMkLst>
            <pc:docMk/>
            <pc:sldMk cId="2831084956" sldId="261"/>
            <ac:spMk id="3" creationId="{B334037D-4CE3-17DC-7A2A-64E8120A9B43}"/>
          </ac:spMkLst>
        </pc:spChg>
        <pc:spChg chg="add mod">
          <ac:chgData name="aishwarya kadam" userId="551757d2b3c60c60" providerId="LiveId" clId="{D6B212D2-4F3A-442B-845D-82C800C7C3CB}" dt="2023-06-12T16:59:39.459" v="373" actId="5793"/>
          <ac:spMkLst>
            <pc:docMk/>
            <pc:sldMk cId="2831084956" sldId="261"/>
            <ac:spMk id="6" creationId="{23686AD9-8621-820B-879C-FA525A6CBD23}"/>
          </ac:spMkLst>
        </pc:spChg>
        <pc:spChg chg="mod">
          <ac:chgData name="aishwarya kadam" userId="551757d2b3c60c60" providerId="LiveId" clId="{D6B212D2-4F3A-442B-845D-82C800C7C3CB}" dt="2023-06-12T16:59:06.668" v="369" actId="1076"/>
          <ac:spMkLst>
            <pc:docMk/>
            <pc:sldMk cId="2831084956" sldId="261"/>
            <ac:spMk id="17" creationId="{135DEC17-7793-A28F-6420-878EDB94ED9C}"/>
          </ac:spMkLst>
        </pc:spChg>
        <pc:graphicFrameChg chg="del">
          <ac:chgData name="aishwarya kadam" userId="551757d2b3c60c60" providerId="LiveId" clId="{D6B212D2-4F3A-442B-845D-82C800C7C3CB}" dt="2023-06-12T16:30:00.280" v="131" actId="478"/>
          <ac:graphicFrameMkLst>
            <pc:docMk/>
            <pc:sldMk cId="2831084956" sldId="261"/>
            <ac:graphicFrameMk id="7" creationId="{7E0EC39C-E7E1-4A4A-B298-8D66CD618ECA}"/>
          </ac:graphicFrameMkLst>
        </pc:graphicFrameChg>
      </pc:sldChg>
      <pc:sldChg chg="del">
        <pc:chgData name="aishwarya kadam" userId="551757d2b3c60c60" providerId="LiveId" clId="{D6B212D2-4F3A-442B-845D-82C800C7C3CB}" dt="2023-06-12T16:59:47.457" v="374" actId="47"/>
        <pc:sldMkLst>
          <pc:docMk/>
          <pc:sldMk cId="2011023441" sldId="262"/>
        </pc:sldMkLst>
      </pc:sldChg>
      <pc:sldChg chg="addSp delSp modSp del mod">
        <pc:chgData name="aishwarya kadam" userId="551757d2b3c60c60" providerId="LiveId" clId="{D6B212D2-4F3A-442B-845D-82C800C7C3CB}" dt="2023-06-12T16:59:19.752" v="371" actId="47"/>
        <pc:sldMkLst>
          <pc:docMk/>
          <pc:sldMk cId="375226397" sldId="285"/>
        </pc:sldMkLst>
        <pc:spChg chg="add del mod">
          <ac:chgData name="aishwarya kadam" userId="551757d2b3c60c60" providerId="LiveId" clId="{D6B212D2-4F3A-442B-845D-82C800C7C3CB}" dt="2023-06-12T16:29:28.408" v="128" actId="478"/>
          <ac:spMkLst>
            <pc:docMk/>
            <pc:sldMk cId="375226397" sldId="285"/>
            <ac:spMk id="4" creationId="{92BF858A-42B0-1581-294D-DA2DA6E9A9D3}"/>
          </ac:spMkLst>
        </pc:spChg>
        <pc:spChg chg="add del mod">
          <ac:chgData name="aishwarya kadam" userId="551757d2b3c60c60" providerId="LiveId" clId="{D6B212D2-4F3A-442B-845D-82C800C7C3CB}" dt="2023-06-12T16:29:50.821" v="130" actId="478"/>
          <ac:spMkLst>
            <pc:docMk/>
            <pc:sldMk cId="375226397" sldId="285"/>
            <ac:spMk id="5" creationId="{CF133036-5037-6059-E070-1D29D6028F92}"/>
          </ac:spMkLst>
        </pc:spChg>
        <pc:picChg chg="del mod">
          <ac:chgData name="aishwarya kadam" userId="551757d2b3c60c60" providerId="LiveId" clId="{D6B212D2-4F3A-442B-845D-82C800C7C3CB}" dt="2023-06-12T16:29:13.286" v="126" actId="478"/>
          <ac:picMkLst>
            <pc:docMk/>
            <pc:sldMk cId="375226397" sldId="285"/>
            <ac:picMk id="16" creationId="{1AA3A0A8-F2C4-4E9E-F193-425FD8EA094D}"/>
          </ac:picMkLst>
        </pc:picChg>
      </pc:sldChg>
      <pc:sldChg chg="addSp delSp modSp mod">
        <pc:chgData name="aishwarya kadam" userId="551757d2b3c60c60" providerId="LiveId" clId="{D6B212D2-4F3A-442B-845D-82C800C7C3CB}" dt="2023-06-12T17:05:00.086" v="538" actId="20577"/>
        <pc:sldMkLst>
          <pc:docMk/>
          <pc:sldMk cId="681978606" sldId="286"/>
        </pc:sldMkLst>
        <pc:spChg chg="mod">
          <ac:chgData name="aishwarya kadam" userId="551757d2b3c60c60" providerId="LiveId" clId="{D6B212D2-4F3A-442B-845D-82C800C7C3CB}" dt="2023-06-12T04:10:26.707" v="18" actId="20577"/>
          <ac:spMkLst>
            <pc:docMk/>
            <pc:sldMk cId="681978606" sldId="286"/>
            <ac:spMk id="8" creationId="{06974E3C-F63F-9F93-EE35-CD5E465CD080}"/>
          </ac:spMkLst>
        </pc:spChg>
        <pc:spChg chg="add mod">
          <ac:chgData name="aishwarya kadam" userId="551757d2b3c60c60" providerId="LiveId" clId="{D6B212D2-4F3A-442B-845D-82C800C7C3CB}" dt="2023-06-12T17:03:59.290" v="497"/>
          <ac:spMkLst>
            <pc:docMk/>
            <pc:sldMk cId="681978606" sldId="286"/>
            <ac:spMk id="9" creationId="{E5D855AC-F2DD-7E73-75A9-78CD15981B53}"/>
          </ac:spMkLst>
        </pc:spChg>
        <pc:spChg chg="add del mod">
          <ac:chgData name="aishwarya kadam" userId="551757d2b3c60c60" providerId="LiveId" clId="{D6B212D2-4F3A-442B-845D-82C800C7C3CB}" dt="2023-06-12T17:04:13.348" v="500"/>
          <ac:spMkLst>
            <pc:docMk/>
            <pc:sldMk cId="681978606" sldId="286"/>
            <ac:spMk id="11" creationId="{26D0C2C4-AE92-56C6-69FF-B51C971C5F3B}"/>
          </ac:spMkLst>
        </pc:spChg>
        <pc:spChg chg="add mod">
          <ac:chgData name="aishwarya kadam" userId="551757d2b3c60c60" providerId="LiveId" clId="{D6B212D2-4F3A-442B-845D-82C800C7C3CB}" dt="2023-06-12T17:04:13.348" v="500"/>
          <ac:spMkLst>
            <pc:docMk/>
            <pc:sldMk cId="681978606" sldId="286"/>
            <ac:spMk id="12" creationId="{F3661E46-C2D0-AC02-0321-4E087DCE2C8A}"/>
          </ac:spMkLst>
        </pc:spChg>
        <pc:spChg chg="del mod">
          <ac:chgData name="aishwarya kadam" userId="551757d2b3c60c60" providerId="LiveId" clId="{D6B212D2-4F3A-442B-845D-82C800C7C3CB}" dt="2023-06-12T17:03:59.290" v="497"/>
          <ac:spMkLst>
            <pc:docMk/>
            <pc:sldMk cId="681978606" sldId="286"/>
            <ac:spMk id="17" creationId="{4A930883-F61A-8AE0-EFA2-1B7759CAE115}"/>
          </ac:spMkLst>
        </pc:spChg>
        <pc:spChg chg="add mod">
          <ac:chgData name="aishwarya kadam" userId="551757d2b3c60c60" providerId="LiveId" clId="{D6B212D2-4F3A-442B-845D-82C800C7C3CB}" dt="2023-06-12T17:05:00.086" v="538" actId="20577"/>
          <ac:spMkLst>
            <pc:docMk/>
            <pc:sldMk cId="681978606" sldId="286"/>
            <ac:spMk id="18" creationId="{4F510DB5-8FDF-BA01-30C7-DBCBB40DDEF6}"/>
          </ac:spMkLst>
        </pc:spChg>
        <pc:spChg chg="del mod">
          <ac:chgData name="aishwarya kadam" userId="551757d2b3c60c60" providerId="LiveId" clId="{D6B212D2-4F3A-442B-845D-82C800C7C3CB}" dt="2023-06-12T17:04:03.573" v="499" actId="478"/>
          <ac:spMkLst>
            <pc:docMk/>
            <pc:sldMk cId="681978606" sldId="286"/>
            <ac:spMk id="19" creationId="{BD4E5B07-B428-C5FD-A9C3-1B916053E79E}"/>
          </ac:spMkLst>
        </pc:spChg>
        <pc:spChg chg="del mod">
          <ac:chgData name="aishwarya kadam" userId="551757d2b3c60c60" providerId="LiveId" clId="{D6B212D2-4F3A-442B-845D-82C800C7C3CB}" dt="2023-06-12T17:04:15.900" v="501" actId="478"/>
          <ac:spMkLst>
            <pc:docMk/>
            <pc:sldMk cId="681978606" sldId="286"/>
            <ac:spMk id="21" creationId="{5D04C68A-928D-20CC-7C5C-00A70E8FBD58}"/>
          </ac:spMkLst>
        </pc:spChg>
        <pc:spChg chg="mod">
          <ac:chgData name="aishwarya kadam" userId="551757d2b3c60c60" providerId="LiveId" clId="{D6B212D2-4F3A-442B-845D-82C800C7C3CB}" dt="2023-06-12T17:03:33.946" v="495" actId="20577"/>
          <ac:spMkLst>
            <pc:docMk/>
            <pc:sldMk cId="681978606" sldId="286"/>
            <ac:spMk id="23" creationId="{81CE232E-058C-02B7-7AB3-1A04EFF8C151}"/>
          </ac:spMkLst>
        </pc:spChg>
      </pc:sldChg>
      <pc:sldChg chg="addSp delSp modSp mod">
        <pc:chgData name="aishwarya kadam" userId="551757d2b3c60c60" providerId="LiveId" clId="{D6B212D2-4F3A-442B-845D-82C800C7C3CB}" dt="2023-06-12T17:12:00.146" v="666" actId="1076"/>
        <pc:sldMkLst>
          <pc:docMk/>
          <pc:sldMk cId="613288997" sldId="288"/>
        </pc:sldMkLst>
        <pc:spChg chg="del mod">
          <ac:chgData name="aishwarya kadam" userId="551757d2b3c60c60" providerId="LiveId" clId="{D6B212D2-4F3A-442B-845D-82C800C7C3CB}" dt="2023-06-12T17:05:17.537" v="540" actId="478"/>
          <ac:spMkLst>
            <pc:docMk/>
            <pc:sldMk cId="613288997" sldId="288"/>
            <ac:spMk id="2" creationId="{88016E8D-F725-5549-D79B-2197F3311E34}"/>
          </ac:spMkLst>
        </pc:spChg>
        <pc:spChg chg="del mod">
          <ac:chgData name="aishwarya kadam" userId="551757d2b3c60c60" providerId="LiveId" clId="{D6B212D2-4F3A-442B-845D-82C800C7C3CB}" dt="2023-06-12T17:05:37.887" v="547" actId="478"/>
          <ac:spMkLst>
            <pc:docMk/>
            <pc:sldMk cId="613288997" sldId="288"/>
            <ac:spMk id="4" creationId="{F286FC47-3017-DA16-F8BF-CBFF553CB9F5}"/>
          </ac:spMkLst>
        </pc:spChg>
        <pc:spChg chg="del">
          <ac:chgData name="aishwarya kadam" userId="551757d2b3c60c60" providerId="LiveId" clId="{D6B212D2-4F3A-442B-845D-82C800C7C3CB}" dt="2023-06-12T17:05:24.369" v="542" actId="478"/>
          <ac:spMkLst>
            <pc:docMk/>
            <pc:sldMk cId="613288997" sldId="288"/>
            <ac:spMk id="5" creationId="{7B9D02FC-1940-72AB-8671-0839E2CF024F}"/>
          </ac:spMkLst>
        </pc:spChg>
        <pc:spChg chg="del">
          <ac:chgData name="aishwarya kadam" userId="551757d2b3c60c60" providerId="LiveId" clId="{D6B212D2-4F3A-442B-845D-82C800C7C3CB}" dt="2023-06-12T17:05:29.317" v="544" actId="478"/>
          <ac:spMkLst>
            <pc:docMk/>
            <pc:sldMk cId="613288997" sldId="288"/>
            <ac:spMk id="6" creationId="{6AB13DEF-ED86-6E5A-5AD2-C9B364E4A295}"/>
          </ac:spMkLst>
        </pc:spChg>
        <pc:spChg chg="mod">
          <ac:chgData name="aishwarya kadam" userId="551757d2b3c60c60" providerId="LiveId" clId="{D6B212D2-4F3A-442B-845D-82C800C7C3CB}" dt="2023-06-12T17:05:51.960" v="583" actId="20577"/>
          <ac:spMkLst>
            <pc:docMk/>
            <pc:sldMk cId="613288997" sldId="288"/>
            <ac:spMk id="7" creationId="{64C00235-80DB-8E65-4FFA-23DF4C0DE0E6}"/>
          </ac:spMkLst>
        </pc:spChg>
        <pc:spChg chg="add del mod">
          <ac:chgData name="aishwarya kadam" userId="551757d2b3c60c60" providerId="LiveId" clId="{D6B212D2-4F3A-442B-845D-82C800C7C3CB}" dt="2023-06-12T17:05:19.460" v="541" actId="478"/>
          <ac:spMkLst>
            <pc:docMk/>
            <pc:sldMk cId="613288997" sldId="288"/>
            <ac:spMk id="10" creationId="{41923325-DA1F-AF58-F577-276B04F962EF}"/>
          </ac:spMkLst>
        </pc:spChg>
        <pc:spChg chg="add del mod">
          <ac:chgData name="aishwarya kadam" userId="551757d2b3c60c60" providerId="LiveId" clId="{D6B212D2-4F3A-442B-845D-82C800C7C3CB}" dt="2023-06-12T17:05:26.285" v="543" actId="478"/>
          <ac:spMkLst>
            <pc:docMk/>
            <pc:sldMk cId="613288997" sldId="288"/>
            <ac:spMk id="12" creationId="{7FCEB022-6912-2B06-DF04-538BBA9D723A}"/>
          </ac:spMkLst>
        </pc:spChg>
        <pc:spChg chg="add del mod">
          <ac:chgData name="aishwarya kadam" userId="551757d2b3c60c60" providerId="LiveId" clId="{D6B212D2-4F3A-442B-845D-82C800C7C3CB}" dt="2023-06-12T17:05:30.811" v="545" actId="478"/>
          <ac:spMkLst>
            <pc:docMk/>
            <pc:sldMk cId="613288997" sldId="288"/>
            <ac:spMk id="14" creationId="{31320A88-203C-02D8-A322-A8609ADEE58B}"/>
          </ac:spMkLst>
        </pc:spChg>
        <pc:picChg chg="add mod">
          <ac:chgData name="aishwarya kadam" userId="551757d2b3c60c60" providerId="LiveId" clId="{D6B212D2-4F3A-442B-845D-82C800C7C3CB}" dt="2023-06-12T17:12:00.146" v="666" actId="1076"/>
          <ac:picMkLst>
            <pc:docMk/>
            <pc:sldMk cId="613288997" sldId="288"/>
            <ac:picMk id="16" creationId="{91EF2D71-2936-DADD-A3BA-D03956907354}"/>
          </ac:picMkLst>
        </pc:picChg>
      </pc:sldChg>
      <pc:sldChg chg="del">
        <pc:chgData name="aishwarya kadam" userId="551757d2b3c60c60" providerId="LiveId" clId="{D6B212D2-4F3A-442B-845D-82C800C7C3CB}" dt="2023-06-12T17:06:03.219" v="584" actId="47"/>
        <pc:sldMkLst>
          <pc:docMk/>
          <pc:sldMk cId="559354457" sldId="289"/>
        </pc:sldMkLst>
      </pc:sldChg>
      <pc:sldChg chg="del">
        <pc:chgData name="aishwarya kadam" userId="551757d2b3c60c60" providerId="LiveId" clId="{D6B212D2-4F3A-442B-845D-82C800C7C3CB}" dt="2023-06-12T16:59:54.077" v="375" actId="47"/>
        <pc:sldMkLst>
          <pc:docMk/>
          <pc:sldMk cId="3251802089" sldId="290"/>
        </pc:sldMkLst>
      </pc:sldChg>
      <pc:sldChg chg="addSp delSp modSp del mod">
        <pc:chgData name="aishwarya kadam" userId="551757d2b3c60c60" providerId="LiveId" clId="{D6B212D2-4F3A-442B-845D-82C800C7C3CB}" dt="2023-06-12T17:00:22.918" v="378" actId="47"/>
        <pc:sldMkLst>
          <pc:docMk/>
          <pc:sldMk cId="3917619153" sldId="291"/>
        </pc:sldMkLst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3" creationId="{60FD45A3-E485-5F71-96BA-604BF623182D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4" creationId="{CEA28997-1FB3-A235-5ECB-4B4CC0BE5DDF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5" creationId="{C8A5AB26-ED69-C202-1AFB-A4A19E16DC1E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6" creationId="{90E7501D-AFD6-532D-4983-B700A3729010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8" creationId="{CEE43B57-52A2-C8A5-CFEA-59973049F942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9" creationId="{0FC79EE2-13B4-9938-BB00-D56D9EFAB1F1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10" creationId="{961F5EC8-623B-5D07-1EC3-22D57E560BA5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11" creationId="{2CF4A809-29D8-165B-1C85-5FB69DA2EC4A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12" creationId="{0CFF9AF6-AF49-721D-74F3-02EE285F9B77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14" creationId="{0F53377A-8252-E7D8-7D40-4C89B9255A32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15" creationId="{EE3BB1E8-9CD0-50C9-1203-F453405BC3A4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17" creationId="{58367942-613C-8D68-C18E-F8CA7E431B83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19" creationId="{1124E48A-55B2-0D9D-71C3-F43072C4898D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21" creationId="{3386FD82-5C45-85B0-61DB-9980CF9ADF28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23" creationId="{B27FB49D-70BC-8BD7-DD62-C2868B0C2313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24" creationId="{8665E192-ABE8-DC1A-3369-8C4492A98B2D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26" creationId="{C5D62C2A-2FB2-6B2A-645E-094854573401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28" creationId="{1E66ADB4-243B-BF4B-DC6A-15866B070D08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30" creationId="{3C81893B-1042-308A-9779-B672ADD4B61D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32" creationId="{9BFE6B43-C6E4-5CBD-ADB1-46CF68974D68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34" creationId="{D2AF0090-49EF-7032-7AB5-3EA7ACB06CCC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36" creationId="{F9980868-FE56-F118-FC34-2BE0229A877D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38" creationId="{304602CA-9E6F-8BC1-3E05-C7553FAA3FE4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40" creationId="{A3C6825E-EC9E-F8D3-D71E-90A6B1F23863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42" creationId="{9EBFE9B8-37BB-B076-0A67-F9B692446A58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44" creationId="{D45684C9-8E4D-5B58-C1B7-897A48E2070A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46" creationId="{86F3AE18-F6A4-A299-3752-A15B16E9EE2D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48" creationId="{627A00CA-609D-0534-42AA-38F26C4C9EB0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50" creationId="{65AAB018-D817-3DD5-0CB1-2ADB595CC412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52" creationId="{4784504A-3229-AD03-B84C-8E91608CFD82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54" creationId="{BFA2B75F-DDF1-9F91-DCF0-44774377E01E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56" creationId="{52F8B10F-C3E1-0683-78B5-4724499A911B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58" creationId="{37624175-1352-8682-70D1-233FDFB0232E}"/>
          </ac:spMkLst>
        </pc:spChg>
        <pc:spChg chg="add del mod">
          <ac:chgData name="aishwarya kadam" userId="551757d2b3c60c60" providerId="LiveId" clId="{D6B212D2-4F3A-442B-845D-82C800C7C3CB}" dt="2023-06-12T17:00:16.568" v="377" actId="478"/>
          <ac:spMkLst>
            <pc:docMk/>
            <pc:sldMk cId="3917619153" sldId="291"/>
            <ac:spMk id="60" creationId="{A1C0FB65-B53A-8EB2-E640-A7EF385E96A9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323" creationId="{28756545-823F-035D-0934-48A102E49943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324" creationId="{5C23C395-72C7-9AAD-CA66-FC364BDAA6B8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325" creationId="{938EC959-8EA8-72BA-A2FC-4CFB6C761486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327" creationId="{500DEF8D-C103-DB4D-1420-3A28BFAAE8B3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328" creationId="{82DE6FF9-B388-0D40-E87F-5CBD97C0FF67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330" creationId="{EB82051E-4C69-AF6D-14D6-9A22F2CE004A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331" creationId="{DCC1D5BB-B381-4435-8D73-3160876452E3}"/>
          </ac:spMkLst>
        </pc:spChg>
        <pc:spChg chg="del">
          <ac:chgData name="aishwarya kadam" userId="551757d2b3c60c60" providerId="LiveId" clId="{D6B212D2-4F3A-442B-845D-82C800C7C3CB}" dt="2023-06-12T17:00:13.984" v="376" actId="478"/>
          <ac:spMkLst>
            <pc:docMk/>
            <pc:sldMk cId="3917619153" sldId="291"/>
            <ac:spMk id="333" creationId="{84C24B64-3EF0-852B-E805-FDCC0186A436}"/>
          </ac:spMkLst>
        </pc:spChg>
        <pc:picChg chg="del">
          <ac:chgData name="aishwarya kadam" userId="551757d2b3c60c60" providerId="LiveId" clId="{D6B212D2-4F3A-442B-845D-82C800C7C3CB}" dt="2023-06-12T17:00:13.984" v="376" actId="478"/>
          <ac:picMkLst>
            <pc:docMk/>
            <pc:sldMk cId="3917619153" sldId="291"/>
            <ac:picMk id="229" creationId="{F17BF659-AC09-538B-EFB6-62620083F86F}"/>
          </ac:picMkLst>
        </pc:picChg>
        <pc:picChg chg="del">
          <ac:chgData name="aishwarya kadam" userId="551757d2b3c60c60" providerId="LiveId" clId="{D6B212D2-4F3A-442B-845D-82C800C7C3CB}" dt="2023-06-12T17:00:13.984" v="376" actId="478"/>
          <ac:picMkLst>
            <pc:docMk/>
            <pc:sldMk cId="3917619153" sldId="291"/>
            <ac:picMk id="336" creationId="{E7C6B168-D6C2-90B1-8B10-94E65934172F}"/>
          </ac:picMkLst>
        </pc:picChg>
        <pc:picChg chg="del">
          <ac:chgData name="aishwarya kadam" userId="551757d2b3c60c60" providerId="LiveId" clId="{D6B212D2-4F3A-442B-845D-82C800C7C3CB}" dt="2023-06-12T17:00:13.984" v="376" actId="478"/>
          <ac:picMkLst>
            <pc:docMk/>
            <pc:sldMk cId="3917619153" sldId="291"/>
            <ac:picMk id="338" creationId="{06D8EFA6-6D41-5FE9-E3D5-84A22505AE1B}"/>
          </ac:picMkLst>
        </pc:picChg>
        <pc:picChg chg="del">
          <ac:chgData name="aishwarya kadam" userId="551757d2b3c60c60" providerId="LiveId" clId="{D6B212D2-4F3A-442B-845D-82C800C7C3CB}" dt="2023-06-12T17:00:13.984" v="376" actId="478"/>
          <ac:picMkLst>
            <pc:docMk/>
            <pc:sldMk cId="3917619153" sldId="291"/>
            <ac:picMk id="340" creationId="{365F6FE8-1655-32EB-F3E9-AA1F3D4C917C}"/>
          </ac:picMkLst>
        </pc:picChg>
        <pc:picChg chg="del">
          <ac:chgData name="aishwarya kadam" userId="551757d2b3c60c60" providerId="LiveId" clId="{D6B212D2-4F3A-442B-845D-82C800C7C3CB}" dt="2023-06-12T17:00:13.984" v="376" actId="478"/>
          <ac:picMkLst>
            <pc:docMk/>
            <pc:sldMk cId="3917619153" sldId="291"/>
            <ac:picMk id="342" creationId="{0039E2BA-E10D-D9B6-AA32-18A411B2CFD7}"/>
          </ac:picMkLst>
        </pc:picChg>
        <pc:picChg chg="del">
          <ac:chgData name="aishwarya kadam" userId="551757d2b3c60c60" providerId="LiveId" clId="{D6B212D2-4F3A-442B-845D-82C800C7C3CB}" dt="2023-06-12T17:00:13.984" v="376" actId="478"/>
          <ac:picMkLst>
            <pc:docMk/>
            <pc:sldMk cId="3917619153" sldId="291"/>
            <ac:picMk id="344" creationId="{F1B8795F-38AC-872A-8BC6-9948A9A64787}"/>
          </ac:picMkLst>
        </pc:picChg>
        <pc:picChg chg="del">
          <ac:chgData name="aishwarya kadam" userId="551757d2b3c60c60" providerId="LiveId" clId="{D6B212D2-4F3A-442B-845D-82C800C7C3CB}" dt="2023-06-12T17:00:13.984" v="376" actId="478"/>
          <ac:picMkLst>
            <pc:docMk/>
            <pc:sldMk cId="3917619153" sldId="291"/>
            <ac:picMk id="346" creationId="{7507AD5B-D894-EFA6-D9FA-B4C01FC2A57C}"/>
          </ac:picMkLst>
        </pc:picChg>
        <pc:picChg chg="del">
          <ac:chgData name="aishwarya kadam" userId="551757d2b3c60c60" providerId="LiveId" clId="{D6B212D2-4F3A-442B-845D-82C800C7C3CB}" dt="2023-06-12T17:00:13.984" v="376" actId="478"/>
          <ac:picMkLst>
            <pc:docMk/>
            <pc:sldMk cId="3917619153" sldId="291"/>
            <ac:picMk id="348" creationId="{C962E309-48C6-BE9F-787D-003B75D3E523}"/>
          </ac:picMkLst>
        </pc:picChg>
      </pc:sldChg>
      <pc:sldChg chg="del">
        <pc:chgData name="aishwarya kadam" userId="551757d2b3c60c60" providerId="LiveId" clId="{D6B212D2-4F3A-442B-845D-82C800C7C3CB}" dt="2023-06-12T17:00:30.637" v="380" actId="47"/>
        <pc:sldMkLst>
          <pc:docMk/>
          <pc:sldMk cId="1646725871" sldId="292"/>
        </pc:sldMkLst>
      </pc:sldChg>
      <pc:sldChg chg="del">
        <pc:chgData name="aishwarya kadam" userId="551757d2b3c60c60" providerId="LiveId" clId="{D6B212D2-4F3A-442B-845D-82C800C7C3CB}" dt="2023-06-12T17:00:34.836" v="381" actId="47"/>
        <pc:sldMkLst>
          <pc:docMk/>
          <pc:sldMk cId="3095245344" sldId="293"/>
        </pc:sldMkLst>
      </pc:sldChg>
      <pc:sldChg chg="addSp delSp modSp mod">
        <pc:chgData name="aishwarya kadam" userId="551757d2b3c60c60" providerId="LiveId" clId="{D6B212D2-4F3A-442B-845D-82C800C7C3CB}" dt="2023-06-12T17:09:49.833" v="662" actId="14100"/>
        <pc:sldMkLst>
          <pc:docMk/>
          <pc:sldMk cId="591722392" sldId="294"/>
        </pc:sldMkLst>
        <pc:spChg chg="mod">
          <ac:chgData name="aishwarya kadam" userId="551757d2b3c60c60" providerId="LiveId" clId="{D6B212D2-4F3A-442B-845D-82C800C7C3CB}" dt="2023-06-12T17:09:49.833" v="662" actId="14100"/>
          <ac:spMkLst>
            <pc:docMk/>
            <pc:sldMk cId="591722392" sldId="294"/>
            <ac:spMk id="3" creationId="{DFAA7609-6E6A-B996-BC29-F9AA857D7B35}"/>
          </ac:spMkLst>
        </pc:spChg>
        <pc:spChg chg="add del mod">
          <ac:chgData name="aishwarya kadam" userId="551757d2b3c60c60" providerId="LiveId" clId="{D6B212D2-4F3A-442B-845D-82C800C7C3CB}" dt="2023-06-12T17:02:54.140" v="476" actId="478"/>
          <ac:spMkLst>
            <pc:docMk/>
            <pc:sldMk cId="591722392" sldId="294"/>
            <ac:spMk id="5" creationId="{5F619935-D6B0-A070-E7BE-7A8F81413A99}"/>
          </ac:spMkLst>
        </pc:spChg>
        <pc:picChg chg="del">
          <ac:chgData name="aishwarya kadam" userId="551757d2b3c60c60" providerId="LiveId" clId="{D6B212D2-4F3A-442B-845D-82C800C7C3CB}" dt="2023-06-12T17:02:51.829" v="475" actId="478"/>
          <ac:picMkLst>
            <pc:docMk/>
            <pc:sldMk cId="591722392" sldId="294"/>
            <ac:picMk id="12" creationId="{EDD0654D-0EEE-9D11-4D37-133C0B9A496D}"/>
          </ac:picMkLst>
        </pc:picChg>
      </pc:sldChg>
      <pc:sldChg chg="addSp delSp modSp mod">
        <pc:chgData name="aishwarya kadam" userId="551757d2b3c60c60" providerId="LiveId" clId="{D6B212D2-4F3A-442B-845D-82C800C7C3CB}" dt="2023-06-12T17:12:31.058" v="681" actId="313"/>
        <pc:sldMkLst>
          <pc:docMk/>
          <pc:sldMk cId="2397583386" sldId="295"/>
        </pc:sldMkLst>
        <pc:spChg chg="add del mod">
          <ac:chgData name="aishwarya kadam" userId="551757d2b3c60c60" providerId="LiveId" clId="{D6B212D2-4F3A-442B-845D-82C800C7C3CB}" dt="2023-06-12T17:00:45.021" v="383" actId="478"/>
          <ac:spMkLst>
            <pc:docMk/>
            <pc:sldMk cId="2397583386" sldId="295"/>
            <ac:spMk id="3" creationId="{B2527701-49B6-A82E-A6A7-5C75EBD4390E}"/>
          </ac:spMkLst>
        </pc:spChg>
        <pc:spChg chg="mod">
          <ac:chgData name="aishwarya kadam" userId="551757d2b3c60c60" providerId="LiveId" clId="{D6B212D2-4F3A-442B-845D-82C800C7C3CB}" dt="2023-06-12T17:02:46.374" v="474" actId="1076"/>
          <ac:spMkLst>
            <pc:docMk/>
            <pc:sldMk cId="2397583386" sldId="295"/>
            <ac:spMk id="24" creationId="{A4C5B759-93CB-5B5A-B1D2-2E3C42747C75}"/>
          </ac:spMkLst>
        </pc:spChg>
        <pc:spChg chg="mod">
          <ac:chgData name="aishwarya kadam" userId="551757d2b3c60c60" providerId="LiveId" clId="{D6B212D2-4F3A-442B-845D-82C800C7C3CB}" dt="2023-06-12T17:12:31.058" v="681" actId="313"/>
          <ac:spMkLst>
            <pc:docMk/>
            <pc:sldMk cId="2397583386" sldId="295"/>
            <ac:spMk id="25" creationId="{518B68B6-5284-F036-E87F-9BC3A435A7B3}"/>
          </ac:spMkLst>
        </pc:spChg>
        <pc:picChg chg="del">
          <ac:chgData name="aishwarya kadam" userId="551757d2b3c60c60" providerId="LiveId" clId="{D6B212D2-4F3A-442B-845D-82C800C7C3CB}" dt="2023-06-12T17:00:43.402" v="382" actId="478"/>
          <ac:picMkLst>
            <pc:docMk/>
            <pc:sldMk cId="2397583386" sldId="295"/>
            <ac:picMk id="33" creationId="{1D963291-0332-DAB6-6090-6778FC7899BD}"/>
          </ac:picMkLst>
        </pc:picChg>
      </pc:sldChg>
      <pc:sldChg chg="del">
        <pc:chgData name="aishwarya kadam" userId="551757d2b3c60c60" providerId="LiveId" clId="{D6B212D2-4F3A-442B-845D-82C800C7C3CB}" dt="2023-06-12T17:00:25.366" v="379" actId="47"/>
        <pc:sldMkLst>
          <pc:docMk/>
          <pc:sldMk cId="866533554" sldId="296"/>
        </pc:sldMkLst>
      </pc:sldChg>
    </pc:docChg>
  </pc:docChgLst>
</pc:chgInfo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6/12/2023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graphs-job-laptop-papers-590016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nFICJq74Uek" TargetMode="Externa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Using R programming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467A44-159D-E491-92A8-54209724787D}"/>
              </a:ext>
            </a:extLst>
          </p:cNvPr>
          <p:cNvSpPr txBox="1"/>
          <p:nvPr/>
        </p:nvSpPr>
        <p:spPr>
          <a:xfrm>
            <a:off x="8697413" y="5316071"/>
            <a:ext cx="22136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By Aishwarya and Priyanka</a:t>
            </a:r>
            <a:endParaRPr lang="en-IN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C9037F-A962-6B1A-C8BD-D3CDAFC84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14683" y="1247081"/>
            <a:ext cx="5496395" cy="401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C227-AEF6-4194-577B-C14BE9F08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1DEE7-E7EE-60E4-4393-4B4043EFA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E0F31-9524-2A85-6CB5-22AF4974A1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236D-E11C-38FC-772B-CE89036002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C2164E-29EB-0A75-9DCC-C2F08040A5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Get the Data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1CE232E-058C-02B7-7AB3-1A04EFF8C15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IN" dirty="0"/>
              <a:t>Create a </a:t>
            </a:r>
            <a:r>
              <a:rPr lang="en-IN" dirty="0" err="1"/>
              <a:t>Barplot</a:t>
            </a:r>
            <a:endParaRPr lang="en-IN" dirty="0"/>
          </a:p>
        </p:txBody>
      </p:sp>
      <p:sp>
        <p:nvSpPr>
          <p:cNvPr id="9" name="Text Placeholder 18">
            <a:extLst>
              <a:ext uri="{FF2B5EF4-FFF2-40B4-BE49-F238E27FC236}">
                <a16:creationId xmlns:a16="http://schemas.microsoft.com/office/drawing/2014/main" id="{E5D855AC-F2DD-7E73-75A9-78CD15981B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438" y="4325938"/>
            <a:ext cx="1947862" cy="631825"/>
          </a:xfrm>
        </p:spPr>
        <p:txBody>
          <a:bodyPr/>
          <a:lstStyle/>
          <a:p>
            <a:r>
              <a:rPr lang="en-US" dirty="0"/>
              <a:t>Import library</a:t>
            </a:r>
            <a:endParaRPr lang="en-IN" dirty="0"/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F3661E46-C2D0-AC02-0321-4E087DCE2C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900" y="4313238"/>
            <a:ext cx="1947863" cy="631825"/>
          </a:xfrm>
        </p:spPr>
        <p:txBody>
          <a:bodyPr/>
          <a:lstStyle/>
          <a:p>
            <a:r>
              <a:rPr lang="en-US" dirty="0"/>
              <a:t>Read CSV file</a:t>
            </a:r>
            <a:endParaRPr lang="en-IN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F510DB5-8FDF-BA01-30C7-DBCBB40DDEF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7" y="4319944"/>
            <a:ext cx="2234031" cy="630936"/>
          </a:xfrm>
        </p:spPr>
        <p:txBody>
          <a:bodyPr/>
          <a:lstStyle/>
          <a:p>
            <a:r>
              <a:rPr lang="en-IN" dirty="0"/>
              <a:t>R programming Code</a:t>
            </a:r>
          </a:p>
        </p:txBody>
      </p:sp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271" y="1673352"/>
            <a:ext cx="5746018" cy="746222"/>
          </a:xfrm>
        </p:spPr>
        <p:txBody>
          <a:bodyPr/>
          <a:lstStyle/>
          <a:p>
            <a:r>
              <a:rPr lang="en-US" sz="4400" dirty="0">
                <a:sym typeface="DM Sans Medium"/>
              </a:rPr>
              <a:t>How to Get data.. 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333" y="2654591"/>
            <a:ext cx="5010912" cy="3138185"/>
          </a:xfrm>
        </p:spPr>
        <p:txBody>
          <a:bodyPr/>
          <a:lstStyle/>
          <a:p>
            <a:r>
              <a:rPr lang="en-US" sz="2000" b="1" dirty="0"/>
              <a:t>Steps 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dirty="0"/>
              <a:t>Add Google chrome extension – Amazon review export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dirty="0"/>
              <a:t>Go to customer review page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dirty="0"/>
              <a:t>Click on Start export review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dirty="0"/>
              <a:t>it will  export reviews in an excel sheet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dirty="0"/>
              <a:t>Save the file as a CSV file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r>
              <a:rPr lang="en-US" dirty="0"/>
              <a:t>Clean the data </a:t>
            </a:r>
          </a:p>
          <a:p>
            <a:pPr marL="340614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40614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4BB0995-0420-DA5D-640D-B35F9F9AF212}"/>
              </a:ext>
            </a:extLst>
          </p:cNvPr>
          <p:cNvSpPr txBox="1"/>
          <p:nvPr/>
        </p:nvSpPr>
        <p:spPr>
          <a:xfrm>
            <a:off x="8552329" y="580748"/>
            <a:ext cx="2599765" cy="594360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67" y="305876"/>
            <a:ext cx="2687977" cy="1014984"/>
          </a:xfrm>
        </p:spPr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86AD9-8621-820B-879C-FA525A6CB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9526" y="528918"/>
            <a:ext cx="8632474" cy="5719482"/>
          </a:xfrm>
        </p:spPr>
        <p:txBody>
          <a:bodyPr/>
          <a:lstStyle/>
          <a:p>
            <a:r>
              <a:rPr lang="en-IN" sz="1800" dirty="0">
                <a:latin typeface="Amasis MT Pro" panose="02040504050005020304" pitchFamily="18" charset="0"/>
              </a:rPr>
              <a:t>#sentiment Analysis</a:t>
            </a:r>
          </a:p>
          <a:p>
            <a:pPr marL="0" indent="0">
              <a:buNone/>
            </a:pPr>
            <a:r>
              <a:rPr lang="en-IN" sz="1800" dirty="0">
                <a:latin typeface="Amasis MT Pro" panose="02040504050005020304" pitchFamily="18" charset="0"/>
              </a:rPr>
              <a:t>        library(</a:t>
            </a:r>
            <a:r>
              <a:rPr lang="en-IN" sz="1800" dirty="0" err="1">
                <a:latin typeface="Amasis MT Pro" panose="02040504050005020304" pitchFamily="18" charset="0"/>
              </a:rPr>
              <a:t>syuzhet</a:t>
            </a:r>
            <a:r>
              <a:rPr lang="en-IN" sz="1800" dirty="0">
                <a:latin typeface="Amasis MT Pro" panose="02040504050005020304" pitchFamily="18" charset="0"/>
              </a:rPr>
              <a:t>)</a:t>
            </a:r>
          </a:p>
          <a:p>
            <a:r>
              <a:rPr lang="en-IN" sz="1800" dirty="0">
                <a:latin typeface="Amasis MT Pro" panose="02040504050005020304" pitchFamily="18" charset="0"/>
              </a:rPr>
              <a:t>#read file </a:t>
            </a:r>
          </a:p>
          <a:p>
            <a:pPr marL="0" indent="0">
              <a:buNone/>
            </a:pPr>
            <a:r>
              <a:rPr lang="en-IN" sz="1800" dirty="0">
                <a:latin typeface="Amasis MT Pro" panose="02040504050005020304" pitchFamily="18" charset="0"/>
              </a:rPr>
              <a:t>        text_df1&lt;-read.csv("Areview.csv",</a:t>
            </a:r>
            <a:r>
              <a:rPr lang="en-IN" sz="1800" dirty="0" err="1">
                <a:latin typeface="Amasis MT Pro" panose="02040504050005020304" pitchFamily="18" charset="0"/>
              </a:rPr>
              <a:t>stringsAsFactors</a:t>
            </a:r>
            <a:r>
              <a:rPr lang="en-IN" sz="1800" dirty="0">
                <a:latin typeface="Amasis MT Pro" panose="02040504050005020304" pitchFamily="18" charset="0"/>
              </a:rPr>
              <a:t>=FALSE)</a:t>
            </a:r>
          </a:p>
          <a:p>
            <a:r>
              <a:rPr lang="en-US" sz="1800" dirty="0">
                <a:latin typeface="Amasis MT Pro" panose="02040504050005020304" pitchFamily="18" charset="0"/>
              </a:rPr>
              <a:t># restored data in character format</a:t>
            </a:r>
          </a:p>
          <a:p>
            <a:pPr marL="0" indent="0">
              <a:buNone/>
            </a:pPr>
            <a:r>
              <a:rPr lang="en-US" sz="1800" dirty="0">
                <a:latin typeface="Amasis MT Pro" panose="02040504050005020304" pitchFamily="18" charset="0"/>
              </a:rPr>
              <a:t>        review1&lt;-</a:t>
            </a:r>
            <a:r>
              <a:rPr lang="en-US" sz="1800" dirty="0" err="1">
                <a:latin typeface="Amasis MT Pro" panose="02040504050005020304" pitchFamily="18" charset="0"/>
              </a:rPr>
              <a:t>as.character</a:t>
            </a:r>
            <a:r>
              <a:rPr lang="en-US" sz="1800" dirty="0">
                <a:latin typeface="Amasis MT Pro" panose="02040504050005020304" pitchFamily="18" charset="0"/>
              </a:rPr>
              <a:t>(text_df1$Content)</a:t>
            </a:r>
          </a:p>
          <a:p>
            <a:r>
              <a:rPr lang="en-US" sz="1800" dirty="0">
                <a:latin typeface="Amasis MT Pro" panose="02040504050005020304" pitchFamily="18" charset="0"/>
              </a:rPr>
              <a:t>#obtain sentiment scores</a:t>
            </a:r>
          </a:p>
          <a:p>
            <a:pPr marL="0" indent="0">
              <a:buNone/>
            </a:pPr>
            <a:r>
              <a:rPr lang="en-US" sz="1800" dirty="0">
                <a:latin typeface="Amasis MT Pro" panose="02040504050005020304" pitchFamily="18" charset="0"/>
              </a:rPr>
              <a:t>        </a:t>
            </a:r>
            <a:r>
              <a:rPr lang="en-US" sz="1800" dirty="0" err="1">
                <a:latin typeface="Amasis MT Pro" panose="02040504050005020304" pitchFamily="18" charset="0"/>
              </a:rPr>
              <a:t>get_nrc_sentiment</a:t>
            </a:r>
            <a:r>
              <a:rPr lang="en-US" sz="1800" dirty="0">
                <a:latin typeface="Amasis MT Pro" panose="02040504050005020304" pitchFamily="18" charset="0"/>
              </a:rPr>
              <a:t>('happy’)</a:t>
            </a:r>
          </a:p>
          <a:p>
            <a:pPr marL="0" indent="0">
              <a:buNone/>
            </a:pPr>
            <a:r>
              <a:rPr lang="en-US" sz="1800" dirty="0">
                <a:latin typeface="Amasis MT Pro" panose="02040504050005020304" pitchFamily="18" charset="0"/>
              </a:rPr>
              <a:t>        </a:t>
            </a:r>
            <a:r>
              <a:rPr lang="en-US" sz="1800" dirty="0" err="1">
                <a:latin typeface="Amasis MT Pro" panose="02040504050005020304" pitchFamily="18" charset="0"/>
              </a:rPr>
              <a:t>get_nrc_sentiment</a:t>
            </a:r>
            <a:r>
              <a:rPr lang="en-US" sz="1800" dirty="0">
                <a:latin typeface="Amasis MT Pro" panose="02040504050005020304" pitchFamily="18" charset="0"/>
              </a:rPr>
              <a:t>('abuse')</a:t>
            </a:r>
          </a:p>
          <a:p>
            <a:r>
              <a:rPr lang="en-US" sz="1800" dirty="0">
                <a:latin typeface="Amasis MT Pro" panose="02040504050005020304" pitchFamily="18" charset="0"/>
              </a:rPr>
              <a:t>#store this data set into new variable</a:t>
            </a:r>
          </a:p>
          <a:p>
            <a:pPr marL="0" indent="0">
              <a:buNone/>
            </a:pPr>
            <a:r>
              <a:rPr lang="en-US" sz="1800" dirty="0">
                <a:latin typeface="Amasis MT Pro" panose="02040504050005020304" pitchFamily="18" charset="0"/>
              </a:rPr>
              <a:t>        s1&lt;-</a:t>
            </a:r>
            <a:r>
              <a:rPr lang="en-US" sz="1800" dirty="0" err="1">
                <a:latin typeface="Amasis MT Pro" panose="02040504050005020304" pitchFamily="18" charset="0"/>
              </a:rPr>
              <a:t>get_nrc_sentiment</a:t>
            </a:r>
            <a:r>
              <a:rPr lang="en-US" sz="1800" dirty="0">
                <a:latin typeface="Amasis MT Pro" panose="02040504050005020304" pitchFamily="18" charset="0"/>
              </a:rPr>
              <a:t>(review1)</a:t>
            </a:r>
          </a:p>
          <a:p>
            <a:r>
              <a:rPr lang="en-US" sz="1800" dirty="0">
                <a:latin typeface="Amasis MT Pro" panose="02040504050005020304" pitchFamily="18" charset="0"/>
              </a:rPr>
              <a:t># combine text and sentiment columns</a:t>
            </a:r>
          </a:p>
          <a:p>
            <a:pPr marL="0" indent="0">
              <a:buNone/>
            </a:pPr>
            <a:r>
              <a:rPr lang="en-US" sz="1800" dirty="0">
                <a:latin typeface="Amasis MT Pro" panose="02040504050005020304" pitchFamily="18" charset="0"/>
              </a:rPr>
              <a:t>        review_sentiment1&lt;-</a:t>
            </a:r>
            <a:r>
              <a:rPr lang="en-US" sz="1800" dirty="0" err="1">
                <a:latin typeface="Amasis MT Pro" panose="02040504050005020304" pitchFamily="18" charset="0"/>
              </a:rPr>
              <a:t>cbind</a:t>
            </a:r>
            <a:r>
              <a:rPr lang="en-US" sz="1800" dirty="0">
                <a:latin typeface="Amasis MT Pro" panose="02040504050005020304" pitchFamily="18" charset="0"/>
              </a:rPr>
              <a:t>(text_df1$Content,s1)</a:t>
            </a:r>
          </a:p>
          <a:p>
            <a:r>
              <a:rPr lang="en-US" sz="1800" dirty="0">
                <a:latin typeface="Amasis MT Pro" panose="02040504050005020304" pitchFamily="18" charset="0"/>
              </a:rPr>
              <a:t>#bar plot for sentiments</a:t>
            </a:r>
          </a:p>
          <a:p>
            <a:pPr marL="0" indent="0">
              <a:buNone/>
            </a:pPr>
            <a:r>
              <a:rPr lang="en-US" sz="1800" dirty="0">
                <a:latin typeface="Amasis MT Pro" panose="02040504050005020304" pitchFamily="18" charset="0"/>
              </a:rPr>
              <a:t>        barplot(</a:t>
            </a:r>
            <a:r>
              <a:rPr lang="en-US" sz="1800" dirty="0" err="1">
                <a:latin typeface="Amasis MT Pro" panose="02040504050005020304" pitchFamily="18" charset="0"/>
              </a:rPr>
              <a:t>colSums</a:t>
            </a:r>
            <a:r>
              <a:rPr lang="en-US" sz="1800" dirty="0">
                <a:latin typeface="Amasis MT Pro" panose="02040504050005020304" pitchFamily="18" charset="0"/>
              </a:rPr>
              <a:t>(s1),col=rainbow(10),</a:t>
            </a:r>
            <a:r>
              <a:rPr lang="en-US" sz="1800" dirty="0" err="1">
                <a:latin typeface="Amasis MT Pro" panose="02040504050005020304" pitchFamily="18" charset="0"/>
              </a:rPr>
              <a:t>ylab</a:t>
            </a:r>
            <a:r>
              <a:rPr lang="en-US" sz="1800" dirty="0">
                <a:latin typeface="Amasis MT Pro" panose="02040504050005020304" pitchFamily="18" charset="0"/>
              </a:rPr>
              <a:t>='</a:t>
            </a:r>
            <a:r>
              <a:rPr lang="en-US" sz="1800" dirty="0" err="1">
                <a:latin typeface="Amasis MT Pro" panose="02040504050005020304" pitchFamily="18" charset="0"/>
              </a:rPr>
              <a:t>count',main</a:t>
            </a:r>
            <a:r>
              <a:rPr lang="en-US" sz="1800" dirty="0">
                <a:latin typeface="Amasis MT Pro" panose="02040504050005020304" pitchFamily="18" charset="0"/>
              </a:rPr>
              <a:t>='Amazon Feedback')</a:t>
            </a:r>
          </a:p>
          <a:p>
            <a:endParaRPr lang="en-US" sz="1800" dirty="0">
              <a:latin typeface="Amasis MT Pro" panose="02040504050005020304" pitchFamily="18" charset="0"/>
            </a:endParaRPr>
          </a:p>
          <a:p>
            <a:pPr marL="0" indent="0">
              <a:buNone/>
            </a:pP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831084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1EF2D71-2936-DADD-A3BA-D03956907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26" y="661583"/>
            <a:ext cx="11269225" cy="553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A7609-6E6A-B996-BC29-F9AA857D7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8024" y="3450874"/>
            <a:ext cx="4818888" cy="1291455"/>
          </a:xfrm>
        </p:spPr>
        <p:txBody>
          <a:bodyPr/>
          <a:lstStyle/>
          <a:p>
            <a:r>
              <a:rPr lang="en-US" sz="2800" dirty="0"/>
              <a:t>We have created a </a:t>
            </a:r>
            <a:r>
              <a:rPr lang="en-US" sz="2800" b="1" u="sng" dirty="0"/>
              <a:t>barplot </a:t>
            </a:r>
            <a:r>
              <a:rPr lang="en-US" sz="2800" dirty="0"/>
              <a:t>for sentiment analysis using R Studio.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22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7760" y="2857590"/>
            <a:ext cx="4873752" cy="1709928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1329" y="4119283"/>
            <a:ext cx="4192435" cy="533400"/>
          </a:xfrm>
        </p:spPr>
        <p:txBody>
          <a:bodyPr/>
          <a:lstStyle/>
          <a:p>
            <a:r>
              <a:rPr lang="en-US" dirty="0">
                <a:latin typeface="Amasis MT Pro" panose="02040504050005020304" pitchFamily="18" charset="0"/>
              </a:rPr>
              <a:t>YouTube link :  </a:t>
            </a:r>
            <a:r>
              <a:rPr lang="en-US" dirty="0">
                <a:latin typeface="Amasis MT Pro" panose="02040504050005020304" pitchFamily="18" charset="0"/>
                <a:hlinkClick r:id="rId2"/>
              </a:rPr>
              <a:t>https://youtu.be/nFICJq74Uek</a:t>
            </a:r>
            <a:endParaRPr lang="en-US" dirty="0">
              <a:latin typeface="Amasis MT Pro" panose="02040504050005020304" pitchFamily="18" charset="0"/>
            </a:endParaRPr>
          </a:p>
          <a:p>
            <a:endParaRPr lang="en-US" dirty="0">
              <a:latin typeface="Amasis MT Pro" panose="020405040500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{FF8F21FD-980C-40CA-8AAC-9D93755694C0}tf11429527_win32</Template>
  <TotalTime>152</TotalTime>
  <Words>249</Words>
  <Application>Microsoft Office PowerPoint</Application>
  <PresentationFormat>Widescreen</PresentationFormat>
  <Paragraphs>54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Amasis MT Pro</vt:lpstr>
      <vt:lpstr>Arial</vt:lpstr>
      <vt:lpstr>Calibri</vt:lpstr>
      <vt:lpstr>Century Gothic</vt:lpstr>
      <vt:lpstr>Karla</vt:lpstr>
      <vt:lpstr>Univers Condensed Light</vt:lpstr>
      <vt:lpstr>Office Theme</vt:lpstr>
      <vt:lpstr>Sentiment analysis</vt:lpstr>
      <vt:lpstr>Steps</vt:lpstr>
      <vt:lpstr>How to Get data..  </vt:lpstr>
      <vt:lpstr>Code</vt:lpstr>
      <vt:lpstr>PowerPoint Presentation</vt:lpstr>
      <vt:lpstr>Summary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</dc:title>
  <dc:creator>aishwarya kadam</dc:creator>
  <cp:lastModifiedBy>aishwarya kadam</cp:lastModifiedBy>
  <cp:revision>1</cp:revision>
  <dcterms:created xsi:type="dcterms:W3CDTF">2023-06-12T02:33:04Z</dcterms:created>
  <dcterms:modified xsi:type="dcterms:W3CDTF">2023-06-12T17:12:38Z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